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98878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 AI Solution for UAT Test Data Mining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350437" y="523101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UAT testing with an AI-powered solution for efficient test data retrieval.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3172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3248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298763"/>
            <a:ext cx="32676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Rahul Abhyankar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203" y="679847"/>
            <a:ext cx="5307211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2203" y="1872496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62700" y="1940123"/>
            <a:ext cx="11275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47523" y="1872496"/>
            <a:ext cx="279951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Access Challenges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47523" y="2325172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and retrieving test data across multiple databases is a complex task, requiring significant manual effort.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2203" y="3398877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329958" y="3466505"/>
            <a:ext cx="1782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847523" y="3398877"/>
            <a:ext cx="306264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Regression Testing Delays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847523" y="3851553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data mining processes significantly impact the timely execution of regression tests for monthly releases.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2203" y="4925258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33053" y="4992886"/>
            <a:ext cx="17192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47523" y="4925258"/>
            <a:ext cx="351543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Overburdened Test Data Team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47523" y="5377934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 resource handling all test data requests leads to a high workload and potential delays in meeting testing demands.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2203" y="6451640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22695" y="6519267"/>
            <a:ext cx="19264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847523" y="6451640"/>
            <a:ext cx="277856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Location Difficulty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847523" y="6904315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Locating relevant test data across numerous databases becomes a challenge, hindering efficient test execution.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748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 Efficiency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data mining significantly slows down the testing process, impacting overall project timelines.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Delivery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Delayed test execution leads to a ripple effect on project delivery, impacting deadlines and client satisfaction.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Pressure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859530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reliance on a single resource for test data management creates significant pressure and workload, leading to potential burnout.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412" y="525661"/>
            <a:ext cx="5030510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Solution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55412" y="1441133"/>
            <a:ext cx="7805976" cy="1423035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46508" y="1632228"/>
            <a:ext cx="258960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Data Mining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46508" y="2061329"/>
            <a:ext cx="74237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a GPT AI solution to automate the retrieval of test data, significantly reducing manual effort.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5412" y="3055263"/>
            <a:ext cx="7805976" cy="1423035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346508" y="3246358"/>
            <a:ext cx="259818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46508" y="3675459"/>
            <a:ext cx="74237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user-friendly interface where users can easily input their test data requirements in natural language.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5412" y="4669393"/>
            <a:ext cx="7805976" cy="1423035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46508" y="4860488"/>
            <a:ext cx="326481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Natural Language Processing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46508" y="5289590"/>
            <a:ext cx="74237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NLP capabilities to translate natural language requirements into SQL queries, eliminating the need for manual coding.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5412" y="6283523"/>
            <a:ext cx="7805976" cy="1423035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46508" y="6474619"/>
            <a:ext cx="279975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Human-Readable Results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46508" y="6903720"/>
            <a:ext cx="74237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the retrieved data in a human-readable format, using NLP for clarity and easy interpretation.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055" y="526137"/>
            <a:ext cx="502800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Approach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0208" y="1441133"/>
            <a:ext cx="22860" cy="6262211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33686" y="1859518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26731" y="1656040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88179" y="1720096"/>
            <a:ext cx="10679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2484" y="163210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2484" y="2060972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the GPT AI solution with existing UAT environment databases, ensuring seamless access to test data.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3686" y="3472815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26731" y="3269337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57104" y="3333393"/>
            <a:ext cx="16895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2484" y="3245406"/>
            <a:ext cx="25502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Interface Development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2484" y="3674269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user-friendly interface for test data requests, enabling users to input their requirements effectively.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3686" y="5086112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6731" y="4882634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60200" y="4946690"/>
            <a:ext cx="16287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2484" y="4858703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2484" y="5287566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the GPT AI model to convert natural language inputs into accurate and efficient SQL queries for data retrieval.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3686" y="6699409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6731" y="6495931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350318" y="6559987"/>
            <a:ext cx="18252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2484" y="647199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Presentation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2484" y="6900863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the retrieved test data in a tabular or desired format, facilitating easy analysis and interpretation by users.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51905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Technology Stack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134314"/>
            <a:ext cx="7415927" cy="5143262"/>
          </a:xfrm>
          <a:prstGeom prst="roundRect">
            <a:avLst>
              <a:gd name="adj" fmla="val 432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14955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30528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Language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30528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285607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0118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Models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01180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 (OpenAI) or LLAMA (open-source alternative)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395763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11337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11337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LangChain for chaining queries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05920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21493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21493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P1, One Source, DMS, GAMS, SDP, In-View, MS-BF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655581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671155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Tools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027" y="671155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VS Code, SQL databases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888" y="622340"/>
            <a:ext cx="4996577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888" y="1531739"/>
            <a:ext cx="949285" cy="1518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971" y="1721525"/>
            <a:ext cx="249828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 Savings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4971" y="2147530"/>
            <a:ext cx="65809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reduce the time required for mining test data, leading to faster testing cycles.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88" y="3050619"/>
            <a:ext cx="949285" cy="15188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4971" y="3240405"/>
            <a:ext cx="270998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Efficiency Enhancement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4971" y="3666411"/>
            <a:ext cx="65809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 for both testers and data teams, allowing them to focus on core tasks.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88" y="4569500"/>
            <a:ext cx="949285" cy="15188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4971" y="4759285"/>
            <a:ext cx="249828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4971" y="5185291"/>
            <a:ext cx="65809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scalable solution that can be implemented across multiple projects within CITI, expanding its impact.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888" y="6088380"/>
            <a:ext cx="949285" cy="15188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84971" y="6278166"/>
            <a:ext cx="278261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Improvement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84971" y="6704171"/>
            <a:ext cx="65809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machine learning capabilities for continuous improvement, enhancing accuracy and performance over time.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529947"/>
            <a:ext cx="3933944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Use Case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1" y="1245870"/>
            <a:ext cx="373618" cy="373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3161" y="1768912"/>
            <a:ext cx="196691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Tester Input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23161" y="2104430"/>
            <a:ext cx="8097679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tester requests test data for a customer with an account balance exceeding $10,000 in the GAMS database.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1" y="3031212"/>
            <a:ext cx="373618" cy="3736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161" y="3554254"/>
            <a:ext cx="196691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Processing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23161" y="3889772"/>
            <a:ext cx="8097679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GPT AI model translates the natural language query into a SQL query and retrieves the desired data from the specified database.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61" y="4816554"/>
            <a:ext cx="373618" cy="3736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3161" y="5339596"/>
            <a:ext cx="196691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Retrieval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23161" y="5675114"/>
            <a:ext cx="809767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system retrieves the relevant test data automatically, eliminating the need for manual SQL queries.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1" y="6362700"/>
            <a:ext cx="373618" cy="3736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3161" y="6885742"/>
            <a:ext cx="196691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Presentation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23161" y="7221260"/>
            <a:ext cx="8097679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retrieved test data is presented in a user-friendly format, allowing testers to analyze and use it effectively.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293" y="675799"/>
            <a:ext cx="6443305" cy="805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00"/>
              </a:lnSpc>
              <a:buNone/>
            </a:pPr>
            <a:r>
              <a:rPr lang="en-US" sz="5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Risks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6343293" y="2123837"/>
            <a:ext cx="550902" cy="550902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60960" dist="3048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50223" y="2205990"/>
            <a:ext cx="13692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7138987" y="2123837"/>
            <a:ext cx="3221593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Security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138987" y="2673310"/>
            <a:ext cx="6634520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 safeguards are crucial to protect sensitive data during the data mining process.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43293" y="3976688"/>
            <a:ext cx="550902" cy="550902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60960" dist="3048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510457" y="4058841"/>
            <a:ext cx="21645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7138987" y="3976688"/>
            <a:ext cx="3221593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Inaccuracies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138987" y="4526161"/>
            <a:ext cx="6634520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inaccuracies could lead to incorrect data retrieval, requiring robust validation mechanisms.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43293" y="5829538"/>
            <a:ext cx="550902" cy="550902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60960" dist="3048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514386" y="5911691"/>
            <a:ext cx="208717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7138987" y="5829538"/>
            <a:ext cx="3221593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Dependency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138987" y="6379012"/>
            <a:ext cx="6634520" cy="1174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Reliance on AI systems introduces potential bottlenecks if the model encounters issues, necessitating backup plans.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2024-09-22T18:20:06Z</dcterms:created>
  <dcterms:modified xsi:type="dcterms:W3CDTF">2024-09-22T18:20:06Z</dcterms:modified>
</cp:coreProperties>
</file>